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325278"/>
    <a:srgbClr val="2C4E88"/>
    <a:srgbClr val="2F518D"/>
    <a:srgbClr val="325382"/>
    <a:srgbClr val="435F95"/>
    <a:srgbClr val="4D6599"/>
    <a:srgbClr val="426488"/>
    <a:srgbClr val="546E88"/>
    <a:srgbClr val="4A6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9"/>
  </p:normalViewPr>
  <p:slideViewPr>
    <p:cSldViewPr snapToGrid="0" snapToObjects="1">
      <p:cViewPr varScale="1">
        <p:scale>
          <a:sx n="102" d="100"/>
          <a:sy n="102" d="100"/>
        </p:scale>
        <p:origin x="13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021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82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429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-240632" y="234533"/>
            <a:ext cx="9384632" cy="106946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Bild 12" descr="Bildschirmfoto 2017-11-16 um 20.06.24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64" r="4980" b="54543"/>
          <a:stretch/>
        </p:blipFill>
        <p:spPr>
          <a:xfrm>
            <a:off x="-160431" y="-388"/>
            <a:ext cx="9357448" cy="241456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6357772" y="19"/>
            <a:ext cx="2986748" cy="241049"/>
          </a:xfrm>
          <a:prstGeom prst="rect">
            <a:avLst/>
          </a:prstGeom>
          <a:solidFill>
            <a:srgbClr val="325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 userDrawn="1"/>
        </p:nvSpPr>
        <p:spPr>
          <a:xfrm>
            <a:off x="6603995" y="-1582"/>
            <a:ext cx="2539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Arial"/>
                <a:cs typeface="Arial"/>
              </a:rPr>
              <a:t>AG Dysphagie</a:t>
            </a:r>
            <a:r>
              <a:rPr lang="de-DE" sz="1000" baseline="0" dirty="0">
                <a:solidFill>
                  <a:schemeClr val="bg1"/>
                </a:solidFill>
                <a:latin typeface="Arial"/>
                <a:cs typeface="Arial"/>
              </a:rPr>
              <a:t> München e.V.</a:t>
            </a:r>
            <a:endParaRPr lang="de-DE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4" name="Bild 13" descr="Bildschirmfoto 2017-11-16 um 20.06.24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64" r="4980" b="54543"/>
          <a:stretch/>
        </p:blipFill>
        <p:spPr>
          <a:xfrm>
            <a:off x="-160431" y="6629912"/>
            <a:ext cx="9357448" cy="241456"/>
          </a:xfrm>
          <a:prstGeom prst="rect">
            <a:avLst/>
          </a:prstGeom>
        </p:spPr>
      </p:pic>
      <p:sp>
        <p:nvSpPr>
          <p:cNvPr id="16" name="Rechteck 15"/>
          <p:cNvSpPr/>
          <p:nvPr userDrawn="1"/>
        </p:nvSpPr>
        <p:spPr>
          <a:xfrm>
            <a:off x="6357772" y="6627686"/>
            <a:ext cx="2986748" cy="241049"/>
          </a:xfrm>
          <a:prstGeom prst="rect">
            <a:avLst/>
          </a:prstGeom>
          <a:solidFill>
            <a:srgbClr val="325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 userDrawn="1"/>
        </p:nvSpPr>
        <p:spPr>
          <a:xfrm>
            <a:off x="-2470733" y="6629912"/>
            <a:ext cx="8828505" cy="26812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6603995" y="6598364"/>
            <a:ext cx="2539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err="1">
                <a:solidFill>
                  <a:schemeClr val="bg1"/>
                </a:solidFill>
                <a:latin typeface="Arial"/>
                <a:cs typeface="Arial"/>
              </a:rPr>
              <a:t>www.ag-dysphagie.de</a:t>
            </a:r>
            <a:r>
              <a:rPr lang="de-DE" sz="1000" baseline="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lang="de-DE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795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28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74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49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46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12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73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3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0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 descr="Bildschirmfoto 2017-11-16 um 20.16.39.png"/>
          <p:cNvPicPr>
            <a:picLocks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2" t="43213" r="40857" b="24931"/>
          <a:stretch/>
        </p:blipFill>
        <p:spPr>
          <a:xfrm>
            <a:off x="-1" y="213704"/>
            <a:ext cx="9189454" cy="108000"/>
          </a:xfrm>
          <a:prstGeom prst="rect">
            <a:avLst/>
          </a:prstGeom>
        </p:spPr>
      </p:pic>
      <p:pic>
        <p:nvPicPr>
          <p:cNvPr id="9" name="Bild 8" descr="Bildschirmfoto 2017-11-16 um 20.16.34.png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57" r="3104" b="54293"/>
          <a:stretch/>
        </p:blipFill>
        <p:spPr>
          <a:xfrm>
            <a:off x="-280739" y="0"/>
            <a:ext cx="9598528" cy="246202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22997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41BFD-77BD-354B-9E5D-2B72A84AAEA1}" type="datetimeFigureOut">
              <a:rPr lang="de-DE" smtClean="0"/>
              <a:t>12.12.22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2236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2173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C6453-78BD-D34E-81DE-D75C588239D5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Bild 7" descr="Bildschirmfoto 2017-11-16 um 20.16.39.pn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09" t="50692" r="2135" b="18838"/>
          <a:stretch/>
        </p:blipFill>
        <p:spPr>
          <a:xfrm>
            <a:off x="6243052" y="-47903"/>
            <a:ext cx="2967791" cy="294105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6579960" y="-47903"/>
            <a:ext cx="23929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>
                <a:solidFill>
                  <a:srgbClr val="FFFFFF"/>
                </a:solidFill>
              </a:rPr>
              <a:t>AG Dysphagie München</a:t>
            </a:r>
            <a:r>
              <a:rPr lang="de-DE" sz="1100" baseline="0" dirty="0">
                <a:solidFill>
                  <a:srgbClr val="FFFFFF"/>
                </a:solidFill>
              </a:rPr>
              <a:t> e.V.</a:t>
            </a:r>
            <a:endParaRPr lang="de-DE" sz="1100" dirty="0">
              <a:solidFill>
                <a:srgbClr val="FFFFFF"/>
              </a:solidFill>
            </a:endParaRPr>
          </a:p>
        </p:txBody>
      </p:sp>
      <p:pic>
        <p:nvPicPr>
          <p:cNvPr id="11" name="Bild 10" descr="Bildschirmfoto 2017-11-16 um 20.16.39.pn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2" t="43213" r="40857" b="24931"/>
          <a:stretch/>
        </p:blipFill>
        <p:spPr>
          <a:xfrm>
            <a:off x="0" y="6590631"/>
            <a:ext cx="6553200" cy="296700"/>
          </a:xfrm>
          <a:prstGeom prst="rect">
            <a:avLst/>
          </a:prstGeom>
        </p:spPr>
      </p:pic>
      <p:pic>
        <p:nvPicPr>
          <p:cNvPr id="12" name="Bild 11" descr="Bildschirmfoto 2017-11-16 um 20.16.39.pn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09" t="50692" r="2135" b="18838"/>
          <a:stretch/>
        </p:blipFill>
        <p:spPr>
          <a:xfrm>
            <a:off x="6395452" y="6587790"/>
            <a:ext cx="2967791" cy="294105"/>
          </a:xfrm>
          <a:prstGeom prst="rect">
            <a:avLst/>
          </a:prstGeom>
        </p:spPr>
      </p:pic>
      <p:sp>
        <p:nvSpPr>
          <p:cNvPr id="13" name="Textfeld 12"/>
          <p:cNvSpPr txBox="1"/>
          <p:nvPr userDrawn="1"/>
        </p:nvSpPr>
        <p:spPr>
          <a:xfrm>
            <a:off x="6604070" y="6587790"/>
            <a:ext cx="23929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err="1">
                <a:solidFill>
                  <a:srgbClr val="FFFFFF"/>
                </a:solidFill>
              </a:rPr>
              <a:t>www.ag-dysphagie-muenchen.de</a:t>
            </a:r>
            <a:endParaRPr lang="de-DE" sz="1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4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Fallvorstellung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200" dirty="0"/>
              <a:t>Erforderliche Informationen</a:t>
            </a:r>
          </a:p>
          <a:p>
            <a:r>
              <a:rPr lang="de-DE" sz="1800" dirty="0"/>
              <a:t>Alter, Geschlecht</a:t>
            </a:r>
          </a:p>
          <a:p>
            <a:r>
              <a:rPr lang="de-DE" sz="1800" dirty="0"/>
              <a:t>Anamnese</a:t>
            </a:r>
          </a:p>
          <a:p>
            <a:r>
              <a:rPr lang="de-DE" sz="1800" dirty="0"/>
              <a:t>Verlauf, bisherige Untersuchungen (FEES, VFS…)</a:t>
            </a:r>
          </a:p>
          <a:p>
            <a:r>
              <a:rPr lang="de-DE" sz="1800" dirty="0"/>
              <a:t>Fragestellung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289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Macintosh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Fallvorstellung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Lena Richter</dc:creator>
  <cp:lastModifiedBy>Lena Richter</cp:lastModifiedBy>
  <cp:revision>6</cp:revision>
  <dcterms:created xsi:type="dcterms:W3CDTF">2017-11-16T18:54:02Z</dcterms:created>
  <dcterms:modified xsi:type="dcterms:W3CDTF">2022-12-12T11:50:34Z</dcterms:modified>
</cp:coreProperties>
</file>